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6"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974DF9-AD47-4691-BA21-BBFCE3637A9A}" type="slidenum">
              <a:rPr kumimoji="0" lang="en-US" smtClean="0"/>
              <a:pPr eaLnBrk="1" latinLnBrk="0" hangingPunct="1"/>
              <a:t>‹#›</a:t>
            </a:fld>
            <a:endParaRPr kumimoji="0"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1974DF9-AD47-4691-BA21-BBFCE3637A9A}" type="slidenum">
              <a:rPr kumimoji="0" lang="en-US" smtClean="0"/>
              <a:pPr eaLnBrk="1" latinLnBrk="0" hangingPunct="1"/>
              <a:t>‹#›</a:t>
            </a:fld>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91974DF9-AD47-4691-BA21-BBFCE3637A9A}" type="slidenum">
              <a:rPr kumimoji="0" lang="en-US" smtClean="0"/>
              <a:pPr eaLnBrk="1" latinLnBrk="0" hangingPunct="1"/>
              <a:t>‹#›</a:t>
            </a:fld>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1974DF9-AD47-4691-BA21-BBFCE3637A9A}" type="slidenum">
              <a:rPr kumimoji="0" lang="en-US" smtClean="0"/>
              <a:pPr eaLnBrk="1" latinLnBrk="0" hangingPunct="1"/>
              <a:t>‹#›</a:t>
            </a:fld>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1974DF9-AD47-4691-BA21-BBFCE3637A9A}" type="slidenum">
              <a:rPr kumimoji="0" lang="en-US" smtClean="0"/>
              <a:pPr eaLnBrk="1" latinLnBrk="0" hangingPunct="1"/>
              <a:t>‹#›</a:t>
            </a:fld>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1974DF9-AD47-4691-BA21-BBFCE3637A9A}" type="slidenum">
              <a:rPr kumimoji="0" lang="en-US" smtClean="0"/>
              <a:pPr eaLnBrk="1" latinLnBrk="0" hangingPunct="1"/>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1974DF9-AD47-4691-BA21-BBFCE3637A9A}" type="slidenum">
              <a:rPr kumimoji="0" lang="en-US" smtClean="0"/>
              <a:pPr eaLnBrk="1" latinLnBrk="0" hangingPunct="1"/>
              <a:t>‹#›</a:t>
            </a:fld>
            <a:endParaRPr kumimoji="0"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eaLnBrk="1" latinLnBrk="0" hangingPunct="1"/>
            <a:fld id="{C699CB88-5E1A-4FAC-892A-60949ACB1F6F}" type="datetimeFigureOut">
              <a:rPr lang="en-US" smtClean="0"/>
              <a:pPr eaLnBrk="1" latinLnBrk="0" hangingPunct="1"/>
              <a:t>11/24/2018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1974DF9-AD47-4691-BA21-BBFCE3637A9A}" type="slidenum">
              <a:rPr kumimoji="0" lang="en-US" smtClean="0"/>
              <a:pPr eaLnBrk="1" latinLnBrk="0" hangingPunct="1"/>
              <a:t>‹#›</a:t>
            </a:fld>
            <a:endParaRPr kumimoji="0"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12</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276763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541051604"/>
              </p:ext>
            </p:extLst>
          </p:nvPr>
        </p:nvGraphicFramePr>
        <p:xfrm>
          <a:off x="1143000" y="1752600"/>
          <a:ext cx="7315200" cy="109728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kumimoji="0" lang="en-US" sz="1600" b="1" kern="1200" dirty="0" smtClean="0">
                          <a:solidFill>
                            <a:schemeClr val="tx1"/>
                          </a:solidFill>
                          <a:latin typeface="Times New Roman" pitchFamily="18" charset="0"/>
                          <a:ea typeface="+mn-ea"/>
                          <a:cs typeface="Times New Roman" pitchFamily="18" charset="0"/>
                        </a:rPr>
                        <a:t>Intranet</a:t>
                      </a:r>
                      <a:endParaRPr kumimoji="0" lang="en-US" sz="1600" b="1" kern="1200" dirty="0">
                        <a:solidFill>
                          <a:schemeClr val="tx1"/>
                        </a:solidFill>
                        <a:latin typeface="Times New Roman" pitchFamily="18" charset="0"/>
                        <a:ea typeface="+mn-ea"/>
                        <a:cs typeface="Times New Roman" pitchFamily="18" charset="0"/>
                      </a:endParaRPr>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4</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r>
                        <a:rPr kumimoji="0" lang="en-US" sz="1600" b="1" kern="1200" dirty="0" smtClean="0">
                          <a:solidFill>
                            <a:schemeClr val="tx1"/>
                          </a:solidFill>
                          <a:latin typeface="Times New Roman" pitchFamily="18" charset="0"/>
                          <a:ea typeface="+mn-ea"/>
                          <a:cs typeface="Times New Roman" pitchFamily="18" charset="0"/>
                        </a:rPr>
                        <a:t>Computer network</a:t>
                      </a:r>
                      <a:endParaRPr kumimoji="0" lang="en-US" sz="1600" b="1" kern="1200" dirty="0">
                        <a:solidFill>
                          <a:schemeClr val="tx1"/>
                        </a:solidFill>
                        <a:latin typeface="Times New Roman" pitchFamily="18" charset="0"/>
                        <a:ea typeface="+mn-ea"/>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6</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255664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077200" cy="2585323"/>
          </a:xfrm>
          <a:prstGeom prst="rect">
            <a:avLst/>
          </a:prstGeom>
        </p:spPr>
        <p:txBody>
          <a:bodyPr wrap="square">
            <a:spAutoFit/>
          </a:bodyPr>
          <a:lstStyle/>
          <a:p>
            <a:pPr marL="285750" lvl="0" indent="-285750" algn="just">
              <a:lnSpc>
                <a:spcPct val="150000"/>
              </a:lnSpc>
              <a:buFont typeface="Wingdings" pitchFamily="2" charset="2"/>
              <a:buChar char="ü"/>
            </a:pPr>
            <a:r>
              <a:rPr lang="en-US" dirty="0"/>
              <a:t>E-commerce: Along with getting information on the Internet, you can also shop online. There are many online stores and sites that can be used to look for products as well as buy them using your credit card. You do not need to leave your house and can do all your shopping from the convenience of your home. It has got a real amazing and wide range of products from household needs, electronics to entertainment. </a:t>
            </a:r>
          </a:p>
        </p:txBody>
      </p:sp>
      <p:sp>
        <p:nvSpPr>
          <p:cNvPr id="5" name="Rectangle 4"/>
          <p:cNvSpPr/>
          <p:nvPr/>
        </p:nvSpPr>
        <p:spPr>
          <a:xfrm>
            <a:off x="533400" y="3810000"/>
            <a:ext cx="8001000" cy="1338828"/>
          </a:xfrm>
          <a:prstGeom prst="rect">
            <a:avLst/>
          </a:prstGeom>
        </p:spPr>
        <p:txBody>
          <a:bodyPr wrap="square">
            <a:spAutoFit/>
          </a:bodyPr>
          <a:lstStyle/>
          <a:p>
            <a:pPr marL="285750" lvl="0" indent="-285750" algn="just">
              <a:lnSpc>
                <a:spcPct val="150000"/>
              </a:lnSpc>
              <a:buFont typeface="Wingdings" pitchFamily="2" charset="2"/>
              <a:buChar char="ü"/>
            </a:pPr>
            <a:r>
              <a:rPr lang="en-US" dirty="0"/>
              <a:t>Entertainment: Internet provides facility to access a wide range of Audio/Video songs, plays films. Many of which can be downloaded. One such popular website is YouTube. </a:t>
            </a:r>
          </a:p>
        </p:txBody>
      </p:sp>
    </p:spTree>
    <p:extLst>
      <p:ext uri="{BB962C8B-B14F-4D97-AF65-F5344CB8AC3E}">
        <p14:creationId xmlns:p14="http://schemas.microsoft.com/office/powerpoint/2010/main" val="2952644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848600" cy="872868"/>
          </a:xfrm>
          <a:prstGeom prst="rect">
            <a:avLst/>
          </a:prstGeom>
        </p:spPr>
        <p:txBody>
          <a:bodyPr wrap="square">
            <a:spAutoFit/>
          </a:bodyPr>
          <a:lstStyle/>
          <a:p>
            <a:pPr marL="285750" lvl="0" indent="-285750" algn="just">
              <a:lnSpc>
                <a:spcPct val="150000"/>
              </a:lnSpc>
              <a:buFont typeface="Wingdings" pitchFamily="2" charset="2"/>
              <a:buChar char="ü"/>
            </a:pPr>
            <a:r>
              <a:rPr lang="en-US" dirty="0"/>
              <a:t>Software Downloads: You can freely download innumerable, </a:t>
            </a:r>
            <a:r>
              <a:rPr lang="en-US" dirty="0" smtClean="0"/>
              <a:t>software </a:t>
            </a:r>
            <a:r>
              <a:rPr lang="en-US" dirty="0"/>
              <a:t>like utilities, games, music, videos, movies, </a:t>
            </a:r>
            <a:r>
              <a:rPr lang="en-US" dirty="0" err="1"/>
              <a:t>Etc</a:t>
            </a:r>
            <a:r>
              <a:rPr lang="en-US" dirty="0"/>
              <a:t> from the Internet.</a:t>
            </a:r>
          </a:p>
        </p:txBody>
      </p:sp>
      <p:sp>
        <p:nvSpPr>
          <p:cNvPr id="3" name="Rectangle 2"/>
          <p:cNvSpPr/>
          <p:nvPr/>
        </p:nvSpPr>
        <p:spPr>
          <a:xfrm>
            <a:off x="609600" y="2362200"/>
            <a:ext cx="1508746" cy="461665"/>
          </a:xfrm>
          <a:prstGeom prst="rect">
            <a:avLst/>
          </a:prstGeom>
        </p:spPr>
        <p:txBody>
          <a:bodyPr wrap="none">
            <a:spAutoFit/>
          </a:bodyPr>
          <a:lstStyle/>
          <a:p>
            <a:r>
              <a:rPr lang="en-US" sz="2400" b="1" dirty="0">
                <a:solidFill>
                  <a:srgbClr val="FF0000"/>
                </a:solidFill>
              </a:rPr>
              <a:t>Intranet</a:t>
            </a:r>
            <a:endParaRPr lang="en-US" sz="2400" dirty="0">
              <a:solidFill>
                <a:srgbClr val="FF0000"/>
              </a:solidFill>
            </a:endParaRPr>
          </a:p>
        </p:txBody>
      </p:sp>
      <p:sp>
        <p:nvSpPr>
          <p:cNvPr id="4" name="Rectangle 3"/>
          <p:cNvSpPr/>
          <p:nvPr/>
        </p:nvSpPr>
        <p:spPr>
          <a:xfrm>
            <a:off x="457200" y="3124200"/>
            <a:ext cx="8305800" cy="2534861"/>
          </a:xfrm>
          <a:prstGeom prst="rect">
            <a:avLst/>
          </a:prstGeom>
        </p:spPr>
        <p:txBody>
          <a:bodyPr wrap="square">
            <a:spAutoFit/>
          </a:bodyPr>
          <a:lstStyle/>
          <a:p>
            <a:pPr algn="just">
              <a:lnSpc>
                <a:spcPct val="150000"/>
              </a:lnSpc>
            </a:pPr>
            <a:r>
              <a:rPr lang="en-US" dirty="0"/>
              <a:t>An Intranet is the system in which multiple PCs are connected to each other. PCs in intranet are not available to the world outside the intranet. Usually each organization has its own Intranet network and members/employees of that organization can access the computers in their intranet.</a:t>
            </a:r>
          </a:p>
          <a:p>
            <a:pPr algn="just">
              <a:lnSpc>
                <a:spcPct val="150000"/>
              </a:lnSpc>
            </a:pPr>
            <a:r>
              <a:rPr lang="en-US" dirty="0"/>
              <a:t>Each computer in the Intranet is also identified by an IP Address which is unique among the computers in that Intranet.</a:t>
            </a:r>
          </a:p>
        </p:txBody>
      </p:sp>
    </p:spTree>
    <p:extLst>
      <p:ext uri="{BB962C8B-B14F-4D97-AF65-F5344CB8AC3E}">
        <p14:creationId xmlns:p14="http://schemas.microsoft.com/office/powerpoint/2010/main" val="282585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89844"/>
            <a:ext cx="8077200" cy="3782061"/>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An intranet is a private network accessible only to an organization's staff. Often, a wide range of information and services are available on an organization's internal intranet that are unavailable to the public, unlike the Internet. A company-wide intranet can constitute an important focal point of internal communication and collaboration, and provide a single starting point to access internal and external resources. In its simplest form, an intranet is established with the technologies for local area networks (LANs) and wide area networks (WANs). Many modern intranets have started to include search engines, user profiles, blogs, mobile apps with notifications, and events planning within their infrastructure. </a:t>
            </a:r>
          </a:p>
        </p:txBody>
      </p:sp>
    </p:spTree>
    <p:extLst>
      <p:ext uri="{BB962C8B-B14F-4D97-AF65-F5344CB8AC3E}">
        <p14:creationId xmlns:p14="http://schemas.microsoft.com/office/powerpoint/2010/main" val="203418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3185487" cy="461665"/>
          </a:xfrm>
          <a:prstGeom prst="rect">
            <a:avLst/>
          </a:prstGeom>
        </p:spPr>
        <p:txBody>
          <a:bodyPr wrap="none">
            <a:spAutoFit/>
          </a:bodyPr>
          <a:lstStyle/>
          <a:p>
            <a:r>
              <a:rPr lang="en-US" sz="2400" b="1" dirty="0">
                <a:solidFill>
                  <a:srgbClr val="FF0000"/>
                </a:solidFill>
              </a:rPr>
              <a:t>Computer network</a:t>
            </a:r>
            <a:endParaRPr lang="en-US" sz="2400" dirty="0">
              <a:solidFill>
                <a:srgbClr val="FF0000"/>
              </a:solidFill>
            </a:endParaRPr>
          </a:p>
        </p:txBody>
      </p:sp>
      <p:sp>
        <p:nvSpPr>
          <p:cNvPr id="3" name="Rectangle 2"/>
          <p:cNvSpPr/>
          <p:nvPr/>
        </p:nvSpPr>
        <p:spPr>
          <a:xfrm>
            <a:off x="457200" y="1404878"/>
            <a:ext cx="8305800" cy="3831818"/>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Is a system in which multiple computers are connected to each other to share information and resources?</a:t>
            </a:r>
          </a:p>
          <a:p>
            <a:pPr algn="just">
              <a:lnSpc>
                <a:spcPct val="150000"/>
              </a:lnSpc>
            </a:pPr>
            <a:r>
              <a:rPr lang="en-US" b="1" dirty="0">
                <a:latin typeface="Times New Roman" pitchFamily="18" charset="0"/>
                <a:cs typeface="Times New Roman" pitchFamily="18" charset="0"/>
              </a:rPr>
              <a:t>Characteristics of a Computer Network: </a:t>
            </a:r>
            <a:r>
              <a:rPr lang="en-US" dirty="0">
                <a:latin typeface="Times New Roman" pitchFamily="18" charset="0"/>
                <a:cs typeface="Times New Roman" pitchFamily="18" charset="0"/>
              </a:rPr>
              <a:t>Share resources from one computer to another. Create files and store them in one computer, access those files from the other computer(s) connected over the network.</a:t>
            </a:r>
          </a:p>
          <a:p>
            <a:pPr algn="just">
              <a:lnSpc>
                <a:spcPct val="150000"/>
              </a:lnSpc>
            </a:pPr>
            <a:r>
              <a:rPr lang="en-US" dirty="0">
                <a:latin typeface="Times New Roman" pitchFamily="18" charset="0"/>
                <a:cs typeface="Times New Roman" pitchFamily="18" charset="0"/>
              </a:rPr>
              <a:t>Connect a printer, scanner, or a fax machine to one computer within the network and let other computers on the network use the machines available over the network.</a:t>
            </a:r>
          </a:p>
          <a:p>
            <a:pPr algn="just">
              <a:lnSpc>
                <a:spcPct val="150000"/>
              </a:lnSpc>
            </a:pPr>
            <a:r>
              <a:rPr lang="en-US" b="1" dirty="0">
                <a:latin typeface="Times New Roman" pitchFamily="18" charset="0"/>
                <a:cs typeface="Times New Roman" pitchFamily="18" charset="0"/>
              </a:rPr>
              <a:t>Following is the list of the hardware's required to set up a computer network </a:t>
            </a:r>
            <a:r>
              <a:rPr lang="en-US" dirty="0" err="1">
                <a:latin typeface="Times New Roman" pitchFamily="18" charset="0"/>
                <a:cs typeface="Times New Roman" pitchFamily="18" charset="0"/>
              </a:rPr>
              <a:t>Network</a:t>
            </a:r>
            <a:r>
              <a:rPr lang="en-US" dirty="0">
                <a:latin typeface="Times New Roman" pitchFamily="18" charset="0"/>
                <a:cs typeface="Times New Roman" pitchFamily="18" charset="0"/>
              </a:rPr>
              <a:t> Cables Distributor Routers </a:t>
            </a:r>
            <a:r>
              <a:rPr lang="en-US" dirty="0" err="1">
                <a:latin typeface="Times New Roman" pitchFamily="18" charset="0"/>
                <a:cs typeface="Times New Roman" pitchFamily="18" charset="0"/>
              </a:rPr>
              <a:t>Inte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2225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0"/>
            <a:ext cx="5094922" cy="3525203"/>
          </a:xfrm>
          <a:prstGeom prst="rect">
            <a:avLst/>
          </a:prstGeom>
          <a:noFill/>
          <a:ln>
            <a:noFill/>
          </a:ln>
        </p:spPr>
      </p:pic>
    </p:spTree>
    <p:extLst>
      <p:ext uri="{BB962C8B-B14F-4D97-AF65-F5344CB8AC3E}">
        <p14:creationId xmlns:p14="http://schemas.microsoft.com/office/powerpoint/2010/main" val="30078782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TotalTime>
  <Words>461</Words>
  <Application>Microsoft Office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5</cp:revision>
  <dcterms:created xsi:type="dcterms:W3CDTF">2018-11-24T12:21:43Z</dcterms:created>
  <dcterms:modified xsi:type="dcterms:W3CDTF">2018-11-24T12:31:11Z</dcterms:modified>
</cp:coreProperties>
</file>